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9A5C872-A578-4A3E-B6C8-A1B8CD9275F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3E56BB-2D73-4C76-B538-C84CB178648B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EE7C00-3186-4476-9CA7-71B497DB479C}" type="slidenum">
              <a:rPr lang="en-US"/>
              <a:pPr/>
              <a:t>10</a:t>
            </a:fld>
            <a:endParaRPr lang="en-US"/>
          </a:p>
        </p:txBody>
      </p:sp>
      <p:sp>
        <p:nvSpPr>
          <p:cNvPr id="22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DF27FE-EA3B-423B-878C-FF7DD3BE7680}" type="slidenum">
              <a:rPr lang="en-US"/>
              <a:pPr/>
              <a:t>11</a:t>
            </a:fld>
            <a:endParaRPr lang="en-US"/>
          </a:p>
        </p:txBody>
      </p:sp>
      <p:sp>
        <p:nvSpPr>
          <p:cNvPr id="24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01ACC2-9A0B-48EE-A1B2-593B140624D2}" type="slidenum">
              <a:rPr lang="en-US"/>
              <a:pPr/>
              <a:t>12</a:t>
            </a:fld>
            <a:endParaRPr lang="en-US"/>
          </a:p>
        </p:txBody>
      </p:sp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21257F-4C7A-40AE-89A9-0D7117E780A6}" type="slidenum">
              <a:rPr lang="en-US"/>
              <a:pPr/>
              <a:t>2</a:t>
            </a:fld>
            <a:endParaRPr lang="en-US"/>
          </a:p>
        </p:txBody>
      </p:sp>
      <p:sp>
        <p:nvSpPr>
          <p:cNvPr id="61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73BB0B-AC03-4B30-84F6-EEB398ABCFF9}" type="slidenum">
              <a:rPr lang="en-US"/>
              <a:pPr/>
              <a:t>3</a:t>
            </a:fld>
            <a:endParaRPr lang="en-US"/>
          </a:p>
        </p:txBody>
      </p:sp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D7443C-285E-4C40-A806-F497354A59AF}" type="slidenum">
              <a:rPr lang="en-US"/>
              <a:pPr/>
              <a:t>4</a:t>
            </a:fld>
            <a:endParaRPr lang="en-US"/>
          </a:p>
        </p:txBody>
      </p:sp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7EF3A4-B4A1-4FE1-A287-40E6CADBD830}" type="slidenum">
              <a:rPr lang="en-US"/>
              <a:pPr/>
              <a:t>5</a:t>
            </a:fld>
            <a:endParaRPr lang="en-US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009E73-8D5D-48E4-8D4B-CFADE5964D11}" type="slidenum">
              <a:rPr lang="en-US"/>
              <a:pPr/>
              <a:t>6</a:t>
            </a:fld>
            <a:endParaRPr lang="en-US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4F8BA8-358F-4475-B030-1DB417112958}" type="slidenum">
              <a:rPr lang="en-US"/>
              <a:pPr/>
              <a:t>7</a:t>
            </a:fld>
            <a:endParaRPr lang="en-US"/>
          </a:p>
        </p:txBody>
      </p:sp>
      <p:sp>
        <p:nvSpPr>
          <p:cNvPr id="16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1962A7-58CC-4AA7-AFAA-C756DC490CF9}" type="slidenum">
              <a:rPr lang="en-US"/>
              <a:pPr/>
              <a:t>8</a:t>
            </a:fld>
            <a:endParaRPr lang="en-US"/>
          </a:p>
        </p:txBody>
      </p:sp>
      <p:sp>
        <p:nvSpPr>
          <p:cNvPr id="18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EFC775-FAF4-43C1-B5F9-BC7C322C32C7}" type="slidenum">
              <a:rPr lang="en-US"/>
              <a:pPr/>
              <a:t>9</a:t>
            </a:fld>
            <a:endParaRPr lang="en-US"/>
          </a:p>
        </p:txBody>
      </p:sp>
      <p:sp>
        <p:nvSpPr>
          <p:cNvPr id="20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9369A4-C4D7-43FE-9CCC-A0405737B6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27521B-D755-4FD2-83B2-7F3B775EB4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DCCC86-F741-4809-BC63-2F18F19E8E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53C0EF-BDB4-47F6-B04A-FFCE364174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1A0D54-AB4E-4C92-85EB-0BF0154BD3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5883EE-1503-4F40-B1F2-AB7DC6EECF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8D4F80-884C-44B1-A3A7-86D4F225A0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A25196-7659-475F-8F91-C63689D0B5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774327-1012-42F2-B399-08001949A8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C0ED96-AE96-4B76-A579-5E3AF98F89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6B6C07-8DA9-41E7-83AD-205A35511D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AC17126-27B6-4311-9824-F8466D8B273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Kickoff Meeting for NYAC Telescope Proposal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Parameter Space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Buy time on existing or currently planned telescope</a:t>
            </a:r>
          </a:p>
          <a:p>
            <a:pPr lvl="1"/>
            <a:r>
              <a:rPr lang="en-US"/>
              <a:t>Easy, cheap</a:t>
            </a:r>
          </a:p>
          <a:p>
            <a:pPr lvl="1"/>
            <a:r>
              <a:rPr lang="en-US"/>
              <a:t>Who would fund this and why?</a:t>
            </a:r>
          </a:p>
          <a:p>
            <a:pPr lvl="1"/>
            <a:r>
              <a:rPr lang="en-US"/>
              <a:t>Access to community</a:t>
            </a:r>
          </a:p>
          <a:p>
            <a:r>
              <a:rPr lang="en-US"/>
              <a:t>New ground based telescope</a:t>
            </a:r>
          </a:p>
          <a:p>
            <a:pPr lvl="1"/>
            <a:r>
              <a:rPr lang="en-US"/>
              <a:t>Expensive, but ours</a:t>
            </a:r>
          </a:p>
          <a:p>
            <a:pPr lvl="1"/>
            <a:r>
              <a:rPr lang="en-US"/>
              <a:t>Multiple sources of funding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Parameter Space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Space Mission</a:t>
            </a:r>
          </a:p>
          <a:p>
            <a:pPr lvl="1"/>
            <a:r>
              <a:rPr lang="en-US"/>
              <a:t>Strong competition</a:t>
            </a:r>
          </a:p>
          <a:p>
            <a:pPr lvl="1"/>
            <a:r>
              <a:rPr lang="en-US"/>
              <a:t>Could do exciting science</a:t>
            </a:r>
          </a:p>
          <a:p>
            <a:pPr lvl="1"/>
            <a:r>
              <a:rPr lang="en-US"/>
              <a:t>Limited lifetime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TPC should consider these (and other issues in developing criteria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Define the Process for Going Forward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This process to be ratified by the NYAC board of directors</a:t>
            </a:r>
          </a:p>
          <a:p>
            <a:pPr>
              <a:lnSpc>
                <a:spcPct val="90000"/>
              </a:lnSpc>
            </a:pPr>
            <a:r>
              <a:rPr lang="en-US" sz="2800"/>
              <a:t>Discuss Issues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Goal of telescope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Criteria for Telescope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Parameter Space, Funding Models and Tradeoffs</a:t>
            </a:r>
          </a:p>
          <a:p>
            <a:pPr>
              <a:lnSpc>
                <a:spcPct val="90000"/>
              </a:lnSpc>
            </a:pPr>
            <a:r>
              <a:rPr lang="en-US" sz="2800"/>
              <a:t>Open Nominations for Telescope Proposal  Committee</a:t>
            </a:r>
          </a:p>
          <a:p>
            <a:pPr>
              <a:lnSpc>
                <a:spcPct val="90000"/>
              </a:lnSpc>
            </a:pPr>
            <a:r>
              <a:rPr lang="en-US" sz="2800"/>
              <a:t>Presentations of Telescope Concepts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Process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Goal: to create an inclusive and transparent process which results in a proposal for a telescope which enables front-line research for the NY astronomical community and which has the support of the community.</a:t>
            </a:r>
          </a:p>
          <a:p>
            <a:r>
              <a:rPr lang="en-US"/>
              <a:t>Major decisions are made by the NYAC board of directors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Process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Establish a telescope proposal committee (TPC)  with broad institutional representation  </a:t>
            </a:r>
          </a:p>
          <a:p>
            <a:r>
              <a:rPr lang="en-US"/>
              <a:t>Committee will seek community input </a:t>
            </a:r>
          </a:p>
          <a:p>
            <a:r>
              <a:rPr lang="en-US"/>
              <a:t> Produce a document describing a set of general criteria for the NYAC telescope </a:t>
            </a:r>
          </a:p>
          <a:p>
            <a:r>
              <a:rPr lang="en-US"/>
              <a:t>This document will be subject to approval by the NYAC board of directors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NYAC will ask for white papers discussing particular telescope concepts. The white papers must be responsive to the established criteria</a:t>
            </a:r>
          </a:p>
          <a:p>
            <a:pPr>
              <a:lnSpc>
                <a:spcPct val="90000"/>
              </a:lnSpc>
            </a:pPr>
            <a:r>
              <a:rPr lang="en-US"/>
              <a:t>The TPC will review the white papers and make a recommendation to the board of directors.</a:t>
            </a:r>
          </a:p>
          <a:p>
            <a:pPr>
              <a:lnSpc>
                <a:spcPct val="90000"/>
              </a:lnSpc>
            </a:pPr>
            <a:r>
              <a:rPr lang="en-US"/>
              <a:t>The board of directors will choose a telescope concept.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NYAC will create a committee to write the detailed proposal. Oversight will be provided by TPC.</a:t>
            </a:r>
          </a:p>
          <a:p>
            <a:r>
              <a:rPr lang="en-US"/>
              <a:t>The finished proposal will be presented to appropriate funders (depending on the funding model).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Issues: Criteria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What do we want the telescope for? </a:t>
            </a:r>
          </a:p>
          <a:p>
            <a:r>
              <a:rPr lang="en-US"/>
              <a:t>Enable front-line research for the NY state astronomical community</a:t>
            </a:r>
          </a:p>
          <a:p>
            <a:r>
              <a:rPr lang="en-US"/>
              <a:t>Broad based (not niche) science drivers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Funders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NY State Universities </a:t>
            </a:r>
          </a:p>
          <a:p>
            <a:pPr lvl="1"/>
            <a:r>
              <a:rPr lang="en-US"/>
              <a:t>Don’t have much money</a:t>
            </a:r>
          </a:p>
          <a:p>
            <a:pPr lvl="1"/>
            <a:r>
              <a:rPr lang="en-US"/>
              <a:t>Variable resources</a:t>
            </a:r>
          </a:p>
          <a:p>
            <a:pPr lvl="1"/>
            <a:r>
              <a:rPr lang="en-US"/>
              <a:t>Might be hard to arrange cooperation</a:t>
            </a:r>
          </a:p>
          <a:p>
            <a:r>
              <a:rPr lang="en-US"/>
              <a:t>NY State</a:t>
            </a:r>
          </a:p>
          <a:p>
            <a:pPr lvl="1"/>
            <a:r>
              <a:rPr lang="en-US"/>
              <a:t>Not really a history of doing this sort of thing</a:t>
            </a:r>
          </a:p>
          <a:p>
            <a:pPr lvl="1"/>
            <a:r>
              <a:rPr lang="en-US"/>
              <a:t>Would require benefits to NY economy</a:t>
            </a:r>
          </a:p>
          <a:p>
            <a:pPr lvl="1"/>
            <a:r>
              <a:rPr lang="en-US"/>
              <a:t>Telescope not likely to be in NY State</a:t>
            </a:r>
          </a:p>
          <a:p>
            <a:pPr lvl="1"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Funders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NASA/NSF/DOE</a:t>
            </a:r>
          </a:p>
          <a:p>
            <a:pPr lvl="1"/>
            <a:r>
              <a:rPr lang="en-US"/>
              <a:t>Possible, but very strong competition</a:t>
            </a:r>
          </a:p>
          <a:p>
            <a:r>
              <a:rPr lang="en-US"/>
              <a:t>Private Donor</a:t>
            </a:r>
          </a:p>
          <a:p>
            <a:pPr lvl="1"/>
            <a:r>
              <a:rPr lang="en-US"/>
              <a:t>Would want very exciting science</a:t>
            </a:r>
          </a:p>
          <a:p>
            <a:endParaRPr lang="en-US"/>
          </a:p>
          <a:p>
            <a:pPr lvl="1"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383</Words>
  <Application>Microsoft Office PowerPoint</Application>
  <PresentationFormat>On-screen Show (4:3)</PresentationFormat>
  <Paragraphs>70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Default Design</vt:lpstr>
      <vt:lpstr>Kickoff Meeting for NYAC Telescope Proposal</vt:lpstr>
      <vt:lpstr>Agenda</vt:lpstr>
      <vt:lpstr>A Process</vt:lpstr>
      <vt:lpstr>A Process</vt:lpstr>
      <vt:lpstr>Process</vt:lpstr>
      <vt:lpstr>Process</vt:lpstr>
      <vt:lpstr>Issues: Criteria</vt:lpstr>
      <vt:lpstr>Funders</vt:lpstr>
      <vt:lpstr>Funders</vt:lpstr>
      <vt:lpstr>Parameter Space</vt:lpstr>
      <vt:lpstr>Parameter Space</vt:lpstr>
      <vt:lpstr>Summary</vt:lpstr>
    </vt:vector>
  </TitlesOfParts>
  <Company>RIT - Center for Imaging Science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Kickoff Meeting for NYAC Telescope Proposal</dc:title>
  <dc:creator>cposps</dc:creator>
  <cp:lastModifiedBy>Aileen O'Donoghue</cp:lastModifiedBy>
  <cp:revision>24</cp:revision>
  <dcterms:created xsi:type="dcterms:W3CDTF">2009-04-15T16:45:41Z</dcterms:created>
  <dcterms:modified xsi:type="dcterms:W3CDTF">2009-10-23T20:14:12Z</dcterms:modified>
</cp:coreProperties>
</file>